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8"/>
  </p:notesMasterIdLst>
  <p:handoutMasterIdLst>
    <p:handoutMasterId r:id="rId29"/>
  </p:handoutMasterIdLst>
  <p:sldIdLst>
    <p:sldId id="1865" r:id="rId5"/>
    <p:sldId id="1877" r:id="rId6"/>
    <p:sldId id="1866" r:id="rId7"/>
    <p:sldId id="1867" r:id="rId8"/>
    <p:sldId id="1878" r:id="rId9"/>
    <p:sldId id="1870" r:id="rId10"/>
    <p:sldId id="1879" r:id="rId11"/>
    <p:sldId id="1871" r:id="rId12"/>
    <p:sldId id="1872" r:id="rId13"/>
    <p:sldId id="1875" r:id="rId14"/>
    <p:sldId id="1880" r:id="rId15"/>
    <p:sldId id="1881" r:id="rId16"/>
    <p:sldId id="1886" r:id="rId17"/>
    <p:sldId id="1887" r:id="rId18"/>
    <p:sldId id="1888" r:id="rId19"/>
    <p:sldId id="1889" r:id="rId20"/>
    <p:sldId id="1890" r:id="rId21"/>
    <p:sldId id="1891" r:id="rId22"/>
    <p:sldId id="1892" r:id="rId23"/>
    <p:sldId id="1883" r:id="rId24"/>
    <p:sldId id="1893" r:id="rId25"/>
    <p:sldId id="1884" r:id="rId26"/>
    <p:sldId id="1885" r:id="rId2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77"/>
            <p14:sldId id="1866"/>
            <p14:sldId id="1867"/>
            <p14:sldId id="1878"/>
            <p14:sldId id="1870"/>
            <p14:sldId id="1879"/>
            <p14:sldId id="1871"/>
            <p14:sldId id="1872"/>
            <p14:sldId id="1875"/>
            <p14:sldId id="1880"/>
            <p14:sldId id="1881"/>
            <p14:sldId id="1886"/>
            <p14:sldId id="1887"/>
            <p14:sldId id="1888"/>
            <p14:sldId id="1889"/>
            <p14:sldId id="1890"/>
            <p14:sldId id="1891"/>
            <p14:sldId id="1892"/>
            <p14:sldId id="1883"/>
            <p14:sldId id="1893"/>
            <p14:sldId id="1884"/>
            <p14:sldId id="18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25"/>
    <a:srgbClr val="007788"/>
    <a:srgbClr val="297C2A"/>
    <a:srgbClr val="FE4387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sng" dirty="0">
              <a:solidFill>
                <a:schemeClr val="tx1"/>
              </a:solidFill>
            </a:rPr>
            <a:t>Quiz</a:t>
          </a:r>
          <a:r>
            <a:rPr lang="en-US" sz="1400" u="sng" baseline="0" dirty="0">
              <a:solidFill>
                <a:schemeClr val="tx1"/>
              </a:solidFill>
            </a:rPr>
            <a:t> list for Faculty</a:t>
          </a:r>
        </a:p>
        <a:p>
          <a:pPr>
            <a:lnSpc>
              <a:spcPct val="100000"/>
            </a:lnSpc>
          </a:pPr>
          <a:r>
            <a:rPr lang="en-US" sz="1400" baseline="0" dirty="0">
              <a:solidFill>
                <a:schemeClr val="tx1"/>
              </a:solidFill>
            </a:rPr>
            <a:t>Here can faculty create </a:t>
          </a:r>
          <a:r>
            <a:rPr lang="en-US" sz="1400" baseline="0" dirty="0" err="1">
              <a:solidFill>
                <a:schemeClr val="tx1"/>
              </a:solidFill>
            </a:rPr>
            <a:t>quizesses</a:t>
          </a:r>
          <a:r>
            <a:rPr lang="en-US" sz="1400" baseline="0" dirty="0">
              <a:solidFill>
                <a:schemeClr val="tx1"/>
              </a:solidFill>
            </a:rPr>
            <a:t> and add student who can take the quiz. Admin can also </a:t>
          </a:r>
          <a:r>
            <a:rPr lang="en-US" sz="1400" baseline="0" dirty="0" err="1">
              <a:solidFill>
                <a:schemeClr val="tx1"/>
              </a:solidFill>
            </a:rPr>
            <a:t>maange</a:t>
          </a:r>
          <a:r>
            <a:rPr lang="en-US" sz="1400" baseline="0" dirty="0">
              <a:solidFill>
                <a:schemeClr val="tx1"/>
              </a:solidFill>
            </a:rPr>
            <a:t> quiz</a:t>
          </a:r>
          <a:endParaRPr lang="en-US" sz="1400" dirty="0">
            <a:solidFill>
              <a:schemeClr val="tx1"/>
            </a:solidFill>
          </a:endParaRPr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u="sng" dirty="0">
              <a:solidFill>
                <a:schemeClr val="tx1"/>
              </a:solidFill>
            </a:rPr>
            <a:t>Quiz list for Student</a:t>
          </a:r>
        </a:p>
        <a:p>
          <a:pPr>
            <a:lnSpc>
              <a:spcPct val="100000"/>
            </a:lnSpc>
          </a:pPr>
          <a:r>
            <a:rPr lang="en-US" sz="1400" dirty="0">
              <a:solidFill>
                <a:schemeClr val="tx1"/>
              </a:solidFill>
            </a:rPr>
            <a:t>On this page student </a:t>
          </a:r>
          <a:r>
            <a:rPr lang="en-US" sz="1400" dirty="0" err="1">
              <a:solidFill>
                <a:schemeClr val="tx1"/>
              </a:solidFill>
            </a:rPr>
            <a:t>quizesses</a:t>
          </a:r>
          <a:r>
            <a:rPr lang="en-US" sz="1400" dirty="0">
              <a:solidFill>
                <a:schemeClr val="tx1"/>
              </a:solidFill>
            </a:rPr>
            <a:t> can be listed </a:t>
          </a:r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altLang="en-US" sz="1400" u="sng" dirty="0">
              <a:solidFill>
                <a:schemeClr val="tx1"/>
              </a:solidFill>
            </a:rPr>
            <a:t>Quiz Record Page</a:t>
          </a:r>
        </a:p>
        <a:p>
          <a:pPr>
            <a:lnSpc>
              <a:spcPct val="100000"/>
            </a:lnSpc>
          </a:pPr>
          <a:r>
            <a:rPr lang="en-US" altLang="en-US" sz="1400" dirty="0">
              <a:solidFill>
                <a:schemeClr val="tx1"/>
              </a:solidFill>
            </a:rPr>
            <a:t>Admin and faculty see the record of the  student each quiz </a:t>
          </a:r>
          <a:endParaRPr lang="en-US" sz="1400" dirty="0">
            <a:solidFill>
              <a:schemeClr val="tx1"/>
            </a:solidFill>
          </a:endParaRPr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3" custScaleX="207746" custScaleY="207746" custLinFactNeighborX="-80795" custLinFactNeighborY="-41294"/>
      <dgm:spPr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3" custScaleX="201195" custScaleY="114841" custLinFactNeighborX="-32687" custLinFactNeighborY="-3862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3" custScaleX="234401" custScaleY="215564" custLinFactNeighborX="-10852" custLinFactNeighborY="-47143"/>
      <dgm:spPr>
        <a:blipFill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3" custScaleX="202363" custScaleY="105801" custLinFactNeighborX="-1569" custLinFactNeighborY="772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3" custScaleX="207746" custScaleY="207746" custLinFactNeighborX="16977" custLinFactNeighborY="-25042"/>
      <dgm:spPr>
        <a:blipFill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3" custScaleX="198057" custLinFactNeighborX="4851" custLinFactNeighborY="1623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879211" y="9815"/>
          <a:ext cx="1464183" cy="1464183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93225" y="1567170"/>
          <a:ext cx="3151138" cy="1034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>
              <a:solidFill>
                <a:schemeClr val="tx1"/>
              </a:solidFill>
            </a:rPr>
            <a:t>Quiz</a:t>
          </a:r>
          <a:r>
            <a:rPr lang="en-US" sz="1400" u="sng" kern="1200" baseline="0" dirty="0">
              <a:solidFill>
                <a:schemeClr val="tx1"/>
              </a:solidFill>
            </a:rPr>
            <a:t> list for Faculty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solidFill>
                <a:schemeClr val="tx1"/>
              </a:solidFill>
            </a:rPr>
            <a:t>Here can faculty create </a:t>
          </a:r>
          <a:r>
            <a:rPr lang="en-US" sz="1400" kern="1200" baseline="0" dirty="0" err="1">
              <a:solidFill>
                <a:schemeClr val="tx1"/>
              </a:solidFill>
            </a:rPr>
            <a:t>quizesses</a:t>
          </a:r>
          <a:r>
            <a:rPr lang="en-US" sz="1400" kern="1200" baseline="0" dirty="0">
              <a:solidFill>
                <a:schemeClr val="tx1"/>
              </a:solidFill>
            </a:rPr>
            <a:t> and add student who can take the quiz. Admin can also </a:t>
          </a:r>
          <a:r>
            <a:rPr lang="en-US" sz="1400" kern="1200" baseline="0" dirty="0" err="1">
              <a:solidFill>
                <a:schemeClr val="tx1"/>
              </a:solidFill>
            </a:rPr>
            <a:t>maange</a:t>
          </a:r>
          <a:r>
            <a:rPr lang="en-US" sz="1400" kern="1200" baseline="0" dirty="0">
              <a:solidFill>
                <a:schemeClr val="tx1"/>
              </a:solidFill>
            </a:rPr>
            <a:t> quiz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93225" y="1567170"/>
        <a:ext cx="3151138" cy="1034225"/>
      </dsp:txXfrm>
    </dsp:sp>
    <dsp:sp modelId="{FCA6A723-3A73-458A-AE3C-15B86CF5C55D}">
      <dsp:nvSpPr>
        <dsp:cNvPr id="0" name=""/>
        <dsp:cNvSpPr/>
      </dsp:nvSpPr>
      <dsp:spPr>
        <a:xfrm>
          <a:off x="4712606" y="0"/>
          <a:ext cx="1652046" cy="1519284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4005824" y="1683736"/>
          <a:ext cx="3169431" cy="9528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u="sng" kern="1200" dirty="0">
              <a:solidFill>
                <a:schemeClr val="tx1"/>
              </a:solidFill>
            </a:rPr>
            <a:t>Quiz list for Student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On this page student </a:t>
          </a:r>
          <a:r>
            <a:rPr lang="en-US" sz="1400" kern="1200" dirty="0" err="1">
              <a:solidFill>
                <a:schemeClr val="tx1"/>
              </a:solidFill>
            </a:rPr>
            <a:t>quizesses</a:t>
          </a:r>
          <a:r>
            <a:rPr lang="en-US" sz="1400" kern="1200" dirty="0">
              <a:solidFill>
                <a:schemeClr val="tx1"/>
              </a:solidFill>
            </a:rPr>
            <a:t> can be listed </a:t>
          </a:r>
        </a:p>
      </dsp:txBody>
      <dsp:txXfrm>
        <a:off x="4005824" y="1683736"/>
        <a:ext cx="3169431" cy="952813"/>
      </dsp:txXfrm>
    </dsp:sp>
    <dsp:sp modelId="{5326D40B-04B6-4401-91A7-8A4487EDC6FC}">
      <dsp:nvSpPr>
        <dsp:cNvPr id="0" name=""/>
        <dsp:cNvSpPr/>
      </dsp:nvSpPr>
      <dsp:spPr>
        <a:xfrm>
          <a:off x="8412473" y="157772"/>
          <a:ext cx="1464183" cy="1464183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l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l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7549893" y="1716807"/>
          <a:ext cx="3101990" cy="900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u="sng" kern="1200" dirty="0">
              <a:solidFill>
                <a:schemeClr val="tx1"/>
              </a:solidFill>
            </a:rPr>
            <a:t>Quiz Record Page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>
              <a:solidFill>
                <a:schemeClr val="tx1"/>
              </a:solidFill>
            </a:rPr>
            <a:t>Admin and faculty see the record of the  student each quiz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549893" y="1716807"/>
        <a:ext cx="3101990" cy="900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441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6/8/2022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6/8/2022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52" y="2766219"/>
            <a:ext cx="7442791" cy="13255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accent3"/>
                </a:solidFill>
              </a:rPr>
              <a:t>ONLINE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accent2"/>
                </a:solidFill>
              </a:rPr>
              <a:t>QUIZ</a:t>
            </a:r>
            <a:r>
              <a:rPr lang="en-US" sz="4800" dirty="0"/>
              <a:t> </a:t>
            </a:r>
            <a:r>
              <a:rPr lang="en-US" sz="4800" dirty="0">
                <a:solidFill>
                  <a:schemeClr val="accent5"/>
                </a:solidFill>
              </a:rPr>
              <a:t>GAME</a:t>
            </a:r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55107"/>
            <a:ext cx="9141397" cy="550415"/>
          </a:xfrm>
        </p:spPr>
        <p:txBody>
          <a:bodyPr>
            <a:normAutofit/>
          </a:bodyPr>
          <a:lstStyle/>
          <a:p>
            <a:r>
              <a:rPr lang="en-US" sz="3200" dirty="0"/>
              <a:t>DESCRIPTION OF S/W ENVIRONMENT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297" y="1109710"/>
            <a:ext cx="10864227" cy="4447712"/>
          </a:xfrm>
        </p:spPr>
        <p:txBody>
          <a:bodyPr/>
          <a:lstStyle/>
          <a:p>
            <a:pPr algn="l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1.HTML:</a:t>
            </a:r>
          </a:p>
          <a:p>
            <a:pPr algn="l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dirty="0"/>
              <a:t>The </a:t>
            </a:r>
            <a:r>
              <a:rPr lang="en-US" dirty="0" err="1"/>
              <a:t>HyperText</a:t>
            </a:r>
            <a:r>
              <a:rPr lang="en-US" dirty="0"/>
              <a:t> Markup Language or HTML is the standard markup language for documents designed to be displayed in a web browser. It can be assisted by technologies such as Cascading Style Sheets (CSS) and scripting languages such as JavaScript. </a:t>
            </a:r>
          </a:p>
          <a:p>
            <a:pPr algn="l"/>
            <a:endParaRPr lang="en-US" dirty="0"/>
          </a:p>
          <a:p>
            <a:pPr algn="l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2.CSS:</a:t>
            </a:r>
          </a:p>
          <a:p>
            <a:pPr algn="l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dirty="0"/>
              <a:t>Cascading Style Sheets (CSS) is a style sheet language used for describing the presentation of a document written in a markup language such as HTML. CSS is a cornerstone technology of the World Wide Web, alongside HTML and JavaScript. </a:t>
            </a:r>
          </a:p>
          <a:p>
            <a:pPr algn="l"/>
            <a:endParaRPr lang="en-US" dirty="0"/>
          </a:p>
          <a:p>
            <a:pPr algn="l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3.Javascript:</a:t>
            </a:r>
          </a:p>
          <a:p>
            <a:pPr algn="l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/>
            <a:r>
              <a:rPr lang="en-US" dirty="0"/>
              <a:t>JavaScript  often abbreviated JS, is a programming language that is one of the core technologies of the World Wide Web, alongside HTML and CSS. Over 97% of websites use JavaScript on the client side for web page behavior,[12] often incorporating third-party libraries.[13] All major web browsers have a dedicated JavaScript engine to execute the code on users' devices. </a:t>
            </a:r>
          </a:p>
          <a:p>
            <a:pPr algn="l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01C60F-20F9-F6B8-CD59-EAEC938EA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42" y="683581"/>
            <a:ext cx="5944115" cy="587293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20C396-A75A-5C26-741B-72E9BC7851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568171"/>
            <a:ext cx="10668000" cy="611671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73302E-7D6C-421B-4223-8F77B26F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06532"/>
            <a:ext cx="10667999" cy="577049"/>
          </a:xfrm>
        </p:spPr>
        <p:txBody>
          <a:bodyPr>
            <a:normAutofit/>
          </a:bodyPr>
          <a:lstStyle/>
          <a:p>
            <a:r>
              <a:rPr lang="en-IN" sz="32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1342052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2B300-8010-1E02-B9C9-DD4CAD99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60881"/>
            <a:ext cx="10048481" cy="48694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C8C065-C1A4-6133-1C76-1A6A508FAE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2862" y="715962"/>
            <a:ext cx="6676008" cy="5081156"/>
          </a:xfrm>
        </p:spPr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0DB40B-E8F5-AEAC-711C-5A70BF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13065"/>
            <a:ext cx="5334000" cy="674702"/>
          </a:xfrm>
        </p:spPr>
        <p:txBody>
          <a:bodyPr>
            <a:normAutofit fontScale="90000"/>
          </a:bodyPr>
          <a:lstStyle/>
          <a:p>
            <a:r>
              <a:rPr lang="en-IN" sz="2800" dirty="0"/>
              <a:t>FRONT END</a:t>
            </a:r>
            <a:br>
              <a:rPr lang="en-IN" sz="2800" dirty="0"/>
            </a:br>
            <a:r>
              <a:rPr lang="en-IN" sz="1800" dirty="0"/>
              <a:t>LOGIN PAGE</a:t>
            </a:r>
            <a:br>
              <a:rPr lang="en-IN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37374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38C53-0E8D-6F0C-F130-7434C9B0FD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047565"/>
            <a:ext cx="10770093" cy="497149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44E223-8548-4B83-1D95-5B1F076D1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9899"/>
            <a:ext cx="8932416" cy="692457"/>
          </a:xfrm>
        </p:spPr>
        <p:txBody>
          <a:bodyPr>
            <a:normAutofit/>
          </a:bodyPr>
          <a:lstStyle/>
          <a:p>
            <a:r>
              <a:rPr lang="en-US" sz="2800" dirty="0"/>
              <a:t>HOD DASHBOARD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01B80-C04F-8C8A-8803-A7FDC55D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22" y="1093478"/>
            <a:ext cx="9878625" cy="467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4954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77FC8-4185-68F3-52BD-BCFD3A15A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091" y="985421"/>
            <a:ext cx="10635449" cy="483833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FB687-D919-5055-DEDF-1C1DA8955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3" y="288204"/>
            <a:ext cx="10063016" cy="430887"/>
          </a:xfrm>
        </p:spPr>
        <p:txBody>
          <a:bodyPr/>
          <a:lstStyle/>
          <a:p>
            <a:pPr algn="l"/>
            <a:r>
              <a:rPr lang="en-US" sz="2800" dirty="0"/>
              <a:t>FACULTI DASHBOARD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01CE4-440A-9041-703F-31768F52C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94" y="985421"/>
            <a:ext cx="9952441" cy="47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2402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A8B1-8CD6-8439-164B-AABCC2497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39125"/>
            <a:ext cx="10668000" cy="430887"/>
          </a:xfrm>
        </p:spPr>
        <p:txBody>
          <a:bodyPr/>
          <a:lstStyle/>
          <a:p>
            <a:r>
              <a:rPr lang="en-US" sz="2800" dirty="0"/>
              <a:t>STUDENT DASHBOARD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131B9-0F96-5213-4446-79316EE58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091954"/>
            <a:ext cx="10668000" cy="482945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BC96D-740B-64E6-2AA3-B47DD0A4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80841"/>
            <a:ext cx="10512315" cy="468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33935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3ABF-2C4D-622B-7651-BF9374A5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99" y="608121"/>
            <a:ext cx="9812400" cy="528222"/>
          </a:xfrm>
        </p:spPr>
        <p:txBody>
          <a:bodyPr/>
          <a:lstStyle/>
          <a:p>
            <a:pPr algn="l"/>
            <a:r>
              <a:rPr lang="en-US" sz="2800" dirty="0"/>
              <a:t>QUIZ PAGE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1EC54-5AFD-7CD8-1B0C-4D1E5EB4019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4298" y="1420427"/>
            <a:ext cx="10482485" cy="489603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53664-C672-8296-A525-38C072731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21" y="1420427"/>
            <a:ext cx="10037726" cy="46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6521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3A62E-2569-FA7E-1E5A-1828F6B8D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305017"/>
            <a:ext cx="10668000" cy="507802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68C4E8-2368-302D-960C-1807F26A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250648"/>
            <a:ext cx="10667999" cy="814672"/>
          </a:xfrm>
        </p:spPr>
        <p:txBody>
          <a:bodyPr>
            <a:normAutofit/>
          </a:bodyPr>
          <a:lstStyle/>
          <a:p>
            <a:r>
              <a:rPr lang="en-US" sz="2800" dirty="0"/>
              <a:t>QUIZ SCORE ALERT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D9958-DD3F-6980-2638-543888E0F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305017"/>
            <a:ext cx="10184447" cy="495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14815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39179-6B6A-52C0-E183-B14ABBACE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012053"/>
            <a:ext cx="10903258" cy="492710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83A6DF-EF6F-FBF7-8371-62A4A414D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7655"/>
            <a:ext cx="9154357" cy="656948"/>
          </a:xfrm>
        </p:spPr>
        <p:txBody>
          <a:bodyPr>
            <a:normAutofit/>
          </a:bodyPr>
          <a:lstStyle/>
          <a:p>
            <a:r>
              <a:rPr lang="en-US" sz="2800" dirty="0"/>
              <a:t>VIEW ANSWER SHEET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F3DC8-5231-C565-4B93-AD1E46AF6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1047653"/>
            <a:ext cx="10140972" cy="476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2097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45F464-CEC6-7607-2F19-B30C68A449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1999" y="1189607"/>
            <a:ext cx="10548151" cy="481169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09DB4-8C55-E489-F290-2FD294DE0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0921"/>
            <a:ext cx="8453021" cy="705775"/>
          </a:xfrm>
        </p:spPr>
        <p:txBody>
          <a:bodyPr>
            <a:normAutofit/>
          </a:bodyPr>
          <a:lstStyle/>
          <a:p>
            <a:r>
              <a:rPr lang="en-US" sz="2800" dirty="0"/>
              <a:t>STUDENT STATUS AFTER ATTEMTING EXAM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2B403-E665-F96D-79F7-055F669C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67666"/>
            <a:ext cx="10143748" cy="490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520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3D20D7-EEB5-693A-534C-A361A5D38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2761" y="1402673"/>
            <a:ext cx="10848513" cy="4261280"/>
          </a:xfrm>
        </p:spPr>
        <p:txBody>
          <a:bodyPr/>
          <a:lstStyle/>
          <a:p>
            <a:r>
              <a:rPr lang="en-IN" dirty="0"/>
              <a:t>“</a:t>
            </a:r>
            <a:r>
              <a:rPr lang="en-IN" b="1" i="1" u="sng" dirty="0"/>
              <a:t>ONLINE QUIZ GAME</a:t>
            </a:r>
            <a:r>
              <a:rPr lang="en-IN" dirty="0"/>
              <a:t>” IS A PROJECT BASED ON </a:t>
            </a:r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 APPLICATION</a:t>
            </a:r>
          </a:p>
          <a:p>
            <a:r>
              <a:rPr lang="en-IN" dirty="0"/>
              <a:t>SUBMITTED BY</a:t>
            </a:r>
          </a:p>
          <a:p>
            <a:endParaRPr lang="en-IN" dirty="0"/>
          </a:p>
          <a:p>
            <a:endParaRPr lang="en-IN" dirty="0"/>
          </a:p>
          <a:p>
            <a:pPr algn="l"/>
            <a:r>
              <a:rPr lang="en-IN" dirty="0"/>
              <a:t>                                                 HEMANGI RAVINDRA MORE            (196029)</a:t>
            </a:r>
          </a:p>
          <a:p>
            <a:pPr algn="l"/>
            <a:r>
              <a:rPr lang="en-IN" dirty="0"/>
              <a:t>                                                 SHRUTI RAJESH SONTAKKE              (196056)</a:t>
            </a:r>
          </a:p>
          <a:p>
            <a:pPr algn="l"/>
            <a:r>
              <a:rPr lang="en-IN" dirty="0"/>
              <a:t>                                                 DNYANESHWARI KISHOR SUDHAL  (196057)</a:t>
            </a:r>
          </a:p>
          <a:p>
            <a:pPr algn="l"/>
            <a:r>
              <a:rPr lang="en-IN" dirty="0"/>
              <a:t>                                                 SANIKA MAHADEV MAYEKAR          (196025)</a:t>
            </a:r>
          </a:p>
          <a:p>
            <a:pPr algn="l"/>
            <a:r>
              <a:rPr lang="en-IN" dirty="0"/>
              <a:t>                                                 SONALI RAMA SALGUDE                  (196049)</a:t>
            </a:r>
          </a:p>
          <a:p>
            <a:pPr algn="l"/>
            <a:endParaRPr lang="en-IN" dirty="0"/>
          </a:p>
          <a:p>
            <a:pPr algn="l"/>
            <a:endParaRPr lang="en-IN" dirty="0"/>
          </a:p>
          <a:p>
            <a:r>
              <a:rPr lang="en-IN" dirty="0"/>
              <a:t>UNDER  GUIDENCE OF</a:t>
            </a:r>
          </a:p>
          <a:p>
            <a:pPr algn="l"/>
            <a:endParaRPr lang="en-IN" dirty="0"/>
          </a:p>
          <a:p>
            <a:r>
              <a:rPr lang="en-IN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PROF. P.V.KOLE 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F61260-6793-0D2E-B17B-794D06B46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503034"/>
            <a:ext cx="9141397" cy="615553"/>
          </a:xfrm>
        </p:spPr>
        <p:txBody>
          <a:bodyPr/>
          <a:lstStyle/>
          <a:p>
            <a:r>
              <a:rPr lang="en-I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7395546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2FCEA-B812-1F2D-65C0-C756A126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402771"/>
            <a:ext cx="9141397" cy="738664"/>
          </a:xfrm>
        </p:spPr>
        <p:txBody>
          <a:bodyPr/>
          <a:lstStyle/>
          <a:p>
            <a:r>
              <a:rPr lang="en-IN" sz="2800" dirty="0"/>
              <a:t>BACK END</a:t>
            </a:r>
            <a:br>
              <a:rPr lang="en-IN" sz="2800" dirty="0"/>
            </a:br>
            <a:r>
              <a:rPr lang="en-IN" sz="2000" dirty="0"/>
              <a:t>DATACASE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7D608-0C61-A22B-F936-21610653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358610"/>
            <a:ext cx="10873897" cy="482912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99FC3-BCA1-C9A0-FC78-0BD83C6C76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2964" y="1207364"/>
            <a:ext cx="11461071" cy="524786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585302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52263-EBDB-B949-0438-51E1BBB68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95309"/>
            <a:ext cx="10668000" cy="568171"/>
          </a:xfrm>
        </p:spPr>
        <p:txBody>
          <a:bodyPr/>
          <a:lstStyle/>
          <a:p>
            <a:r>
              <a:rPr lang="en-US" sz="2800" dirty="0"/>
              <a:t>DATABASE</a:t>
            </a:r>
            <a:endParaRPr lang="en-IN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4ADF4-5CF2-E950-61DD-FF70B91240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976544"/>
            <a:ext cx="10668000" cy="487384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C867F-19E8-DF43-C043-228A6DC5DB9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1007615"/>
            <a:ext cx="10175291" cy="47717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263635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BC2828-7E79-5E83-8901-0C9E24AE1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With the completion of this project I conclude that it has achieved its purpose. The whole project provides a base for students to take their exam using software and allow lecturers to add questions and answers into the system. The system is developed using PHP, HTML, CSS, </a:t>
            </a:r>
            <a:r>
              <a:rPr lang="en-US" dirty="0" err="1"/>
              <a:t>Javascript</a:t>
            </a:r>
            <a:r>
              <a:rPr lang="en-US" dirty="0"/>
              <a:t>  and data are saved in the MYSQL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 Quiz game for introduction to management course is the best compared to paper-based exam. The automated system helps students and lecturers to save time and makes the process faster. It saves space since answers papers will not be used. With a user friendly system that has security, integrity and the database is neither inconsistent nor redundant.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2518C5-5D9E-17C4-E3A6-A21BB919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812521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246DA-8EA3-546B-D8F8-C612708436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•  Book : </a:t>
            </a:r>
            <a:r>
              <a:rPr lang="en-US" dirty="0" err="1"/>
              <a:t>Php</a:t>
            </a:r>
            <a:r>
              <a:rPr lang="en-US" dirty="0"/>
              <a:t> And </a:t>
            </a:r>
            <a:r>
              <a:rPr lang="en-US" dirty="0" err="1"/>
              <a:t>Mysql</a:t>
            </a:r>
            <a:r>
              <a:rPr lang="en-US" dirty="0"/>
              <a:t> In Easy by Mike </a:t>
            </a:r>
            <a:r>
              <a:rPr lang="en-US" dirty="0" err="1"/>
              <a:t>Mcgrath</a:t>
            </a:r>
            <a:endParaRPr lang="en-US" dirty="0"/>
          </a:p>
          <a:p>
            <a:r>
              <a:rPr lang="en-US" dirty="0"/>
              <a:t>•  Book : Beginning PHP and MySQL by Jason  Gilmore</a:t>
            </a:r>
          </a:p>
          <a:p>
            <a:r>
              <a:rPr lang="en-US" dirty="0"/>
              <a:t>•  www.programmer2programmer.net</a:t>
            </a:r>
          </a:p>
          <a:p>
            <a:r>
              <a:rPr lang="en-US" dirty="0"/>
              <a:t>•  www.readymadeproject.coom</a:t>
            </a:r>
          </a:p>
          <a:p>
            <a:r>
              <a:rPr lang="en-US" dirty="0"/>
              <a:t>•  http://ajprofessionals.googlepages.com/ </a:t>
            </a:r>
          </a:p>
          <a:p>
            <a:r>
              <a:rPr lang="en-US" dirty="0"/>
              <a:t>•  www.wikipedia.org</a:t>
            </a:r>
          </a:p>
          <a:p>
            <a:r>
              <a:rPr lang="en-US" dirty="0"/>
              <a:t>•  www.php.net</a:t>
            </a:r>
          </a:p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CFAE23-E282-A745-38CD-2FCC743B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180557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0A302849-2A9A-47A4-A0EB-5A3FA8BE7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>
            <a:normAutofit/>
          </a:bodyPr>
          <a:lstStyle/>
          <a:p>
            <a:r>
              <a:rPr lang="en-US" sz="3200" dirty="0"/>
              <a:t>THIS PROJECT CONTAINS…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73693"/>
            <a:ext cx="7387700" cy="45187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Aim of Project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Existing System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Features of E-Quiz Game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 err="1"/>
              <a:t>Requrnment</a:t>
            </a:r>
            <a:r>
              <a:rPr lang="en-US" dirty="0"/>
              <a:t> Analysis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Description of software </a:t>
            </a:r>
            <a:r>
              <a:rPr lang="en-US" dirty="0" err="1"/>
              <a:t>Envoirnment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Design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Front 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Quiz Design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Back end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Reference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058664"/>
            <a:ext cx="9141397" cy="867790"/>
          </a:xfrm>
        </p:spPr>
        <p:txBody>
          <a:bodyPr>
            <a:normAutofit/>
          </a:bodyPr>
          <a:lstStyle/>
          <a:p>
            <a:r>
              <a:rPr lang="en-US" u="sng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7" y="1926454"/>
            <a:ext cx="7799387" cy="3977196"/>
          </a:xfrm>
        </p:spPr>
        <p:txBody>
          <a:bodyPr/>
          <a:lstStyle/>
          <a:p>
            <a:r>
              <a:rPr lang="en-US" i="1" dirty="0">
                <a:latin typeface="Bodoni MT" panose="02070603080606020203" pitchFamily="18" charset="0"/>
              </a:rPr>
              <a:t>“Practice like you have never won…Perform like you have never lost…!!!”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3F1CE-5FED-3970-BC5E-F63CA195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2952564"/>
            <a:ext cx="4876800" cy="2438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814039-BCB5-2C4A-F1DF-728110B77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7553" y="630315"/>
            <a:ext cx="7945515" cy="509578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E-Quiz is based on web app </a:t>
            </a:r>
            <a:r>
              <a:rPr lang="en-IN" dirty="0" err="1"/>
              <a:t>ehich</a:t>
            </a:r>
            <a:r>
              <a:rPr lang="en-IN" dirty="0"/>
              <a:t> can used for education purposes.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It is helps to students to offer a quick and easy way to appear for the test.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It is also needed to handle the examination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 err="1"/>
              <a:t>Organuzation</a:t>
            </a:r>
            <a:r>
              <a:rPr lang="en-IN" dirty="0"/>
              <a:t> can also easily monitor the progress of the student </a:t>
            </a:r>
            <a:r>
              <a:rPr lang="en-IN" dirty="0" err="1"/>
              <a:t>taat</a:t>
            </a:r>
            <a:r>
              <a:rPr lang="en-IN" dirty="0"/>
              <a:t> they give through the examination. As a result o this, the result is calculated in les time.</a:t>
            </a:r>
          </a:p>
          <a:p>
            <a:pPr algn="l"/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It is also help </a:t>
            </a:r>
            <a:r>
              <a:rPr lang="en-IN" dirty="0" err="1"/>
              <a:t>diminitioning</a:t>
            </a:r>
            <a:r>
              <a:rPr lang="en-IN" dirty="0"/>
              <a:t> the need of paper.</a:t>
            </a:r>
          </a:p>
          <a:p>
            <a:pPr algn="l"/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 There is </a:t>
            </a:r>
            <a:r>
              <a:rPr lang="en-IN" dirty="0" err="1"/>
              <a:t>Adminitstrator</a:t>
            </a:r>
            <a:r>
              <a:rPr lang="en-IN" dirty="0"/>
              <a:t> and Faculty to manage </a:t>
            </a:r>
            <a:r>
              <a:rPr lang="en-IN" dirty="0" err="1"/>
              <a:t>yhe</a:t>
            </a:r>
            <a:r>
              <a:rPr lang="en-IN" dirty="0"/>
              <a:t> whole quiz, they assign the subject to that particular student. They manage the record of quiz , they have rights to handle the whole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dirty="0"/>
              <a:t>Student can give a test by their any devices, They just login on their username and password and submit the test in particular </a:t>
            </a:r>
            <a:r>
              <a:rPr lang="en-IN" dirty="0" err="1"/>
              <a:t>time.They</a:t>
            </a:r>
            <a:r>
              <a:rPr lang="en-IN" dirty="0"/>
              <a:t> can see their history of their quiz.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AB98FC-0930-D707-8DFD-9245F658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19" y="186432"/>
            <a:ext cx="10355980" cy="443883"/>
          </a:xfrm>
        </p:spPr>
        <p:txBody>
          <a:bodyPr/>
          <a:lstStyle/>
          <a:p>
            <a:pPr algn="l"/>
            <a:r>
              <a:rPr lang="en-IN" sz="2800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9BDF3-922D-D696-3D66-78B7023E8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464" y="985422"/>
            <a:ext cx="3429000" cy="3429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7371585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731099"/>
          </a:xfrm>
        </p:spPr>
        <p:txBody>
          <a:bodyPr>
            <a:normAutofit fontScale="90000"/>
          </a:bodyPr>
          <a:lstStyle/>
          <a:p>
            <a:r>
              <a:rPr lang="en-US" dirty="0"/>
              <a:t>AIM OF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713390"/>
            <a:ext cx="7308912" cy="4944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To increase the knowledge, to test their knowledge.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student can give their exam without going to exam center.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It is totally based on Web.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It is fast and secure quiz game.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The main goal of this E-Quiz game is to efficiently evaluate the student through a totally automated system that not only reduce the required time but also obtain fast and accurate result.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17E05-0C65-B742-08D4-0EB57927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131" y="4185821"/>
            <a:ext cx="2273091" cy="228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F9B7E2-92FB-658E-D892-896E5613F8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1999" y="1473694"/>
            <a:ext cx="11098567" cy="51668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 This system is required to prepare registration form , question  paper for the student  and required to print a lot of number manually. Following are some problem which faculty or student don’t face in e-quiz :-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Time consuming for creating question paper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Time to check right and wrong answers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Calculation of marks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Human error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Limitation of number of student can give  examination at a time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Require teacher to monitor exam </a:t>
            </a:r>
            <a:r>
              <a:rPr lang="en-IN" dirty="0" err="1"/>
              <a:t>center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/>
              <a:t>Student needs to come exam </a:t>
            </a:r>
            <a:r>
              <a:rPr lang="en-IN" dirty="0" err="1"/>
              <a:t>center</a:t>
            </a:r>
            <a:r>
              <a:rPr lang="en-IN" dirty="0"/>
              <a:t> for giving test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6E36ED-BC47-5030-71C8-7A744055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EXISTING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777B7-5A42-5551-FE23-FB20974E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461" y="2490741"/>
            <a:ext cx="3814531" cy="274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8219853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7F19C7-A729-492B-8603-0651B356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363984"/>
            <a:ext cx="10667999" cy="594804"/>
          </a:xfrm>
        </p:spPr>
        <p:txBody>
          <a:bodyPr>
            <a:normAutofit/>
          </a:bodyPr>
          <a:lstStyle/>
          <a:p>
            <a:r>
              <a:rPr lang="en-US" sz="2800" dirty="0"/>
              <a:t>FEATURES OF E-QUIZ GAME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049" y="958788"/>
            <a:ext cx="11181080" cy="5535228"/>
          </a:xfrm>
        </p:spPr>
        <p:txBody>
          <a:bodyPr>
            <a:norm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dirty="0"/>
              <a:t>Login Page :- This page helps to secure the project data and also help to manage user’s access.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Home Page :- It is the welcoming page and here is user redirected after logging to system, also quiz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 summary can be seen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Faculty Page :- Creating , Updating ,Deleting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aof</a:t>
            </a:r>
            <a:r>
              <a:rPr lang="en-US" dirty="0"/>
              <a:t> the faculty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Student Page :-  Student data can listed</a:t>
            </a:r>
          </a:p>
          <a:p>
            <a:pPr marL="400050" indent="-400050">
              <a:buFont typeface="+mj-lt"/>
              <a:buAutoNum type="romanUcPeriod"/>
            </a:pPr>
            <a:endParaRPr lang="en-US" dirty="0"/>
          </a:p>
        </p:txBody>
      </p:sp>
      <p:graphicFrame>
        <p:nvGraphicFramePr>
          <p:cNvPr id="5" name="Content Placeholder 6" descr="smart art graphic">
            <a:extLst>
              <a:ext uri="{FF2B5EF4-FFF2-40B4-BE49-F238E27FC236}">
                <a16:creationId xmlns:a16="http://schemas.microsoft.com/office/drawing/2014/main" id="{58BC2774-0387-4C12-835D-5AA8B2A1FD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4630704"/>
              </p:ext>
            </p:extLst>
          </p:nvPr>
        </p:nvGraphicFramePr>
        <p:xfrm>
          <a:off x="762000" y="3311370"/>
          <a:ext cx="11181080" cy="2937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088384" cy="873142"/>
          </a:xfrm>
        </p:spPr>
        <p:txBody>
          <a:bodyPr>
            <a:normAutofit/>
          </a:bodyPr>
          <a:lstStyle/>
          <a:p>
            <a:r>
              <a:rPr lang="en-US" sz="3200" dirty="0"/>
              <a:t>REQUIREMENT ANALYSIS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wrap="square" anchor="t">
            <a:normAutofit fontScale="77500" lnSpcReduction="2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/>
              <a:t>SOFTWARE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Front End = HTML, CSS 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Back End  = PHP,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Brower End = Google Chrome, Opera Mozilla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Software Used = </a:t>
            </a:r>
            <a:r>
              <a:rPr lang="en-US" altLang="en-US" dirty="0" err="1"/>
              <a:t>Xamp</a:t>
            </a:r>
            <a:r>
              <a:rPr lang="en-US" altLang="en-US" dirty="0"/>
              <a:t>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/>
              <a:t>HARDWARE REQUIREMENT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Client Side =</a:t>
            </a:r>
          </a:p>
          <a:p>
            <a:r>
              <a:rPr lang="en-US" altLang="en-US" dirty="0"/>
              <a:t>             Intel core i5 processor , 2GB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Server Side = </a:t>
            </a:r>
          </a:p>
          <a:p>
            <a:r>
              <a:rPr lang="en-US" altLang="en-US" dirty="0"/>
              <a:t>            Intel core i5 Processor, minimum            6gb RAM     , 1 TB </a:t>
            </a:r>
            <a:r>
              <a:rPr lang="en-US" altLang="en-US" dirty="0" err="1"/>
              <a:t>harddisk</a:t>
            </a:r>
            <a:endParaRPr lang="en-US" alt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28FD4C-871B-2240-1C5C-2EC2CA378C0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781" b="18781"/>
          <a:stretch>
            <a:fillRect/>
          </a:stretch>
        </p:blipFill>
        <p:spPr/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C4CA587-C9DA-2FBF-63C8-6EA7CF1E19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2080" b="12080"/>
          <a:stretch>
            <a:fillRect/>
          </a:stretch>
        </p:blipFill>
        <p:spPr>
          <a:xfrm>
            <a:off x="6858000" y="3543300"/>
            <a:ext cx="4572000" cy="2362200"/>
          </a:xfrm>
        </p:spPr>
      </p:pic>
    </p:spTree>
    <p:extLst>
      <p:ext uri="{BB962C8B-B14F-4D97-AF65-F5344CB8AC3E}">
        <p14:creationId xmlns:p14="http://schemas.microsoft.com/office/powerpoint/2010/main" val="6686635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194</TotalTime>
  <Words>986</Words>
  <Application>Microsoft Office PowerPoint</Application>
  <PresentationFormat>Widescreen</PresentationFormat>
  <Paragraphs>135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Bodoni MT</vt:lpstr>
      <vt:lpstr>Segoe UI</vt:lpstr>
      <vt:lpstr>Wingdings</vt:lpstr>
      <vt:lpstr>2_Office Theme</vt:lpstr>
      <vt:lpstr>ONLINE QUIZ GAME</vt:lpstr>
      <vt:lpstr>WELCOME</vt:lpstr>
      <vt:lpstr>THIS PROJECT CONTAINS…</vt:lpstr>
      <vt:lpstr>INTRODUCTION</vt:lpstr>
      <vt:lpstr>INTRODUCTION</vt:lpstr>
      <vt:lpstr>AIM OF PROJECT </vt:lpstr>
      <vt:lpstr>EXISTING SYSTEM</vt:lpstr>
      <vt:lpstr>FEATURES OF E-QUIZ GAME</vt:lpstr>
      <vt:lpstr>REQUIREMENT ANALYSIS</vt:lpstr>
      <vt:lpstr>DESCRIPTION OF S/W ENVIRONMENT</vt:lpstr>
      <vt:lpstr>DESIGN</vt:lpstr>
      <vt:lpstr>FRONT END LOGIN PAGE </vt:lpstr>
      <vt:lpstr>HOD DASHBOARD</vt:lpstr>
      <vt:lpstr>FACULTI DASHBOARD</vt:lpstr>
      <vt:lpstr>STUDENT DASHBOARD</vt:lpstr>
      <vt:lpstr>QUIZ PAGE</vt:lpstr>
      <vt:lpstr>QUIZ SCORE ALERT</vt:lpstr>
      <vt:lpstr>VIEW ANSWER SHEET</vt:lpstr>
      <vt:lpstr>STUDENT STATUS AFTER ATTEMTING EXAM</vt:lpstr>
      <vt:lpstr>BACK END DATACASE VIEW</vt:lpstr>
      <vt:lpstr>DATABASE</vt:lpstr>
      <vt:lpstr>CONCLUSION</vt:lpstr>
      <vt:lpstr>REFERENCE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History Month</dc:title>
  <dc:subject/>
  <dc:creator>samiksha more</dc:creator>
  <cp:keywords/>
  <dc:description/>
  <cp:lastModifiedBy>samiksha more</cp:lastModifiedBy>
  <cp:revision>4</cp:revision>
  <dcterms:created xsi:type="dcterms:W3CDTF">2022-06-08T18:40:31Z</dcterms:created>
  <dcterms:modified xsi:type="dcterms:W3CDTF">2022-06-09T04:02:36Z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